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9" r:id="rId3"/>
    <p:sldId id="258" r:id="rId4"/>
  </p:sldIdLst>
  <p:sldSz cx="10058400" cy="7772400"/>
  <p:notesSz cx="6858000" cy="9144000"/>
  <p:embeddedFontLst>
    <p:embeddedFont>
      <p:font typeface="Corsiva" panose="020B060402020202020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2106" y="90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60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354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4;p13"/>
          <p:cNvSpPr txBox="1"/>
          <p:nvPr/>
        </p:nvSpPr>
        <p:spPr>
          <a:xfrm>
            <a:off x="219575" y="201000"/>
            <a:ext cx="9619200" cy="7370400"/>
          </a:xfrm>
          <a:prstGeom prst="rect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42875" y="2655574"/>
            <a:ext cx="9372600" cy="100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i="1" dirty="0">
                <a:solidFill>
                  <a:srgbClr val="434343"/>
                </a:solidFill>
                <a:latin typeface="Corsiva"/>
                <a:ea typeface="Corsiva"/>
                <a:cs typeface="Corsiva"/>
                <a:sym typeface="Corsiva"/>
              </a:rPr>
              <a:t>&lt;&lt;First Name&gt;&gt; &lt;&lt;Last Name&gt;&gt;</a:t>
            </a:r>
            <a:endParaRPr sz="5400" i="1" dirty="0">
              <a:solidFill>
                <a:srgbClr val="434343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2875" y="3575700"/>
            <a:ext cx="9372600" cy="39699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successfully completed a 3-day </a:t>
            </a:r>
            <a:r>
              <a:rPr lang="en" sz="2200" b="1" dirty="0"/>
              <a:t>Risking Connection Basic</a:t>
            </a:r>
            <a:r>
              <a:rPr lang="en" sz="2200" dirty="0"/>
              <a:t> training on &lt;&lt;Date&gt;&gt; at &lt;&lt;Agency&gt;&gt;.</a:t>
            </a:r>
            <a:endParaRPr sz="2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</p:txBody>
      </p:sp>
      <p:sp>
        <p:nvSpPr>
          <p:cNvPr id="56" name="Google Shape;56;p13"/>
          <p:cNvSpPr txBox="1"/>
          <p:nvPr/>
        </p:nvSpPr>
        <p:spPr>
          <a:xfrm>
            <a:off x="416475" y="4822199"/>
            <a:ext cx="43875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_________________________________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434343"/>
                </a:solidFill>
              </a:rPr>
              <a:t>Trainer 1 Name</a:t>
            </a:r>
            <a:endParaRPr sz="1700" i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434343"/>
                </a:solidFill>
              </a:rPr>
              <a:t>Trainer 1 Job Title</a:t>
            </a:r>
            <a:endParaRPr sz="1700" i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RC Associate Trainer</a:t>
            </a:r>
            <a:endParaRPr sz="1700">
              <a:solidFill>
                <a:srgbClr val="434343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029200" y="4822199"/>
            <a:ext cx="46632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___________________________________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1"/>
                </a:solidFill>
              </a:rPr>
              <a:t>Trainer 2 Name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1"/>
                </a:solidFill>
              </a:rPr>
              <a:t>Trainer 2 Job Title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RC Associate Trainer</a:t>
            </a:r>
            <a:endParaRPr sz="1700">
              <a:solidFill>
                <a:srgbClr val="434343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42875" y="1943100"/>
            <a:ext cx="9372600" cy="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434343"/>
                </a:solidFill>
              </a:rPr>
              <a:t>Certificate of Attendance</a:t>
            </a:r>
            <a:endParaRPr sz="26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43434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F2056B-00BC-4147-AADA-F1B2824A4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08" y="215092"/>
            <a:ext cx="8095238" cy="18095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3">
            <a:extLst>
              <a:ext uri="{FF2B5EF4-FFF2-40B4-BE49-F238E27FC236}">
                <a16:creationId xmlns:a16="http://schemas.microsoft.com/office/drawing/2014/main" id="{45C2C1FF-E06D-4CFA-8C81-8940DEDF99AA}"/>
              </a:ext>
            </a:extLst>
          </p:cNvPr>
          <p:cNvSpPr txBox="1"/>
          <p:nvPr/>
        </p:nvSpPr>
        <p:spPr>
          <a:xfrm>
            <a:off x="219575" y="201000"/>
            <a:ext cx="9619200" cy="7370400"/>
          </a:xfrm>
          <a:prstGeom prst="rect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42875" y="2655574"/>
            <a:ext cx="9372600" cy="100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i="1" dirty="0">
                <a:solidFill>
                  <a:srgbClr val="434343"/>
                </a:solidFill>
                <a:latin typeface="Corsiva"/>
                <a:ea typeface="Corsiva"/>
                <a:cs typeface="Corsiva"/>
                <a:sym typeface="Corsiva"/>
              </a:rPr>
              <a:t>&lt;&lt;First Name&gt;&gt; &lt;&lt;Last Name&gt;&gt;</a:t>
            </a:r>
            <a:endParaRPr sz="5400" i="1" dirty="0">
              <a:solidFill>
                <a:srgbClr val="434343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2875" y="3575700"/>
            <a:ext cx="9372600" cy="39699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successfully completed a 2-day </a:t>
            </a:r>
            <a:r>
              <a:rPr lang="en" sz="2200" b="1"/>
              <a:t>Risking Connection IDD Basic</a:t>
            </a:r>
            <a:r>
              <a:rPr lang="en" sz="2200"/>
              <a:t> training on &lt;&lt;Date&gt;&gt; at &lt;&lt;Agency&gt;&gt;.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56" name="Google Shape;56;p13"/>
          <p:cNvSpPr txBox="1"/>
          <p:nvPr/>
        </p:nvSpPr>
        <p:spPr>
          <a:xfrm>
            <a:off x="416475" y="4822199"/>
            <a:ext cx="43875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_________________________________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434343"/>
                </a:solidFill>
              </a:rPr>
              <a:t>Trainer 1 Name</a:t>
            </a:r>
            <a:endParaRPr sz="1700" i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rgbClr val="434343"/>
                </a:solidFill>
              </a:rPr>
              <a:t>Trainer 1 Job Title</a:t>
            </a:r>
            <a:endParaRPr sz="1700" i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RC Associate Trainer</a:t>
            </a:r>
            <a:endParaRPr sz="1700">
              <a:solidFill>
                <a:srgbClr val="434343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029200" y="4822199"/>
            <a:ext cx="46632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___________________________________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1"/>
                </a:solidFill>
              </a:rPr>
              <a:t>Trainer 2 Name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i="1">
                <a:solidFill>
                  <a:schemeClr val="dk1"/>
                </a:solidFill>
              </a:rPr>
              <a:t>Trainer 2 Job Title</a:t>
            </a:r>
            <a:endParaRPr sz="1700" i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RC Associate Trainer</a:t>
            </a:r>
            <a:endParaRPr sz="1700">
              <a:solidFill>
                <a:srgbClr val="434343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42875" y="1943100"/>
            <a:ext cx="9372600" cy="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434343"/>
                </a:solidFill>
              </a:rPr>
              <a:t>Certificate of Attendance</a:t>
            </a:r>
            <a:endParaRPr sz="26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43434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DF5FAA-DBBF-4D72-99D6-A8CA815C0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82" y="215089"/>
            <a:ext cx="8095238" cy="18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7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42875" y="2655574"/>
            <a:ext cx="9372600" cy="100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i="1">
                <a:solidFill>
                  <a:srgbClr val="434343"/>
                </a:solidFill>
                <a:latin typeface="Corsiva"/>
                <a:ea typeface="Corsiva"/>
                <a:cs typeface="Corsiva"/>
                <a:sym typeface="Corsiva"/>
              </a:rPr>
              <a:t>&lt;&lt;First Name&gt;&gt; &lt;&lt;Last Name&gt;&gt;</a:t>
            </a:r>
            <a:endParaRPr sz="5400" i="1">
              <a:solidFill>
                <a:srgbClr val="434343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2875" y="3575700"/>
            <a:ext cx="9372600" cy="39699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successfully completed a 3-day </a:t>
            </a:r>
            <a:r>
              <a:rPr lang="en" sz="2200" b="1"/>
              <a:t>Restorative Approach Basic</a:t>
            </a:r>
            <a:r>
              <a:rPr lang="en" sz="2200"/>
              <a:t> training on &lt;&lt;date&gt;&gt; at &lt;&lt;agency&gt;&gt;.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56" name="Google Shape;56;p13"/>
          <p:cNvSpPr txBox="1"/>
          <p:nvPr/>
        </p:nvSpPr>
        <p:spPr>
          <a:xfrm>
            <a:off x="416475" y="4822199"/>
            <a:ext cx="43875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_________________________________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Trainer 1 Name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Trainer 1 Job Title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RC Associate Trainer</a:t>
            </a:r>
            <a:endParaRPr sz="1700">
              <a:solidFill>
                <a:srgbClr val="434343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5029200" y="4822199"/>
            <a:ext cx="4663200" cy="18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___________________________________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Trainer 2 Name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Trainer 2 Job Title</a:t>
            </a:r>
            <a:endParaRPr sz="17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34343"/>
                </a:solidFill>
              </a:rPr>
              <a:t>RC Associate Trainer</a:t>
            </a:r>
            <a:endParaRPr sz="1700">
              <a:solidFill>
                <a:srgbClr val="434343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42875" y="1943100"/>
            <a:ext cx="9372600" cy="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434343"/>
                </a:solidFill>
              </a:rPr>
              <a:t>Certificate of Attendance</a:t>
            </a:r>
            <a:endParaRPr sz="2600" b="1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434343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8233" y="367962"/>
            <a:ext cx="7441933" cy="1337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856625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148</Words>
  <Application>Microsoft Office PowerPoint</Application>
  <PresentationFormat>Custom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Corsiva</vt:lpstr>
      <vt:lpstr>Arial</vt:lpstr>
      <vt:lpstr>Simple Light</vt:lpstr>
      <vt:lpstr>&lt;&lt;First Name&gt;&gt; &lt;&lt;Last Name&gt;&gt;</vt:lpstr>
      <vt:lpstr>&lt;&lt;First Name&gt;&gt; &lt;&lt;Last Name&gt;&gt;</vt:lpstr>
      <vt:lpstr>&lt;&lt;First Name&gt;&gt; &lt;&lt;Last Name&gt;&gt;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&lt;&lt;First Name&gt;&gt; &lt;&lt;Last Name&gt;&gt;</dc:title>
  <dc:creator>chris</dc:creator>
  <cp:lastModifiedBy>Christine Greene</cp:lastModifiedBy>
  <cp:revision>2</cp:revision>
  <dcterms:modified xsi:type="dcterms:W3CDTF">2025-09-17T15:51:17Z</dcterms:modified>
</cp:coreProperties>
</file>